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35AF1C-7F7D-48E8-9FFB-0F90545A7086}" v="24" dt="2024-08-04T01:33:02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1"/>
    <p:restoredTop sz="94625"/>
  </p:normalViewPr>
  <p:slideViewPr>
    <p:cSldViewPr snapToGrid="0">
      <p:cViewPr>
        <p:scale>
          <a:sx n="71" d="100"/>
          <a:sy n="71" d="100"/>
        </p:scale>
        <p:origin x="80" y="-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L. Murphy" userId="dc5c79e7-cd2d-4362-83e6-65dd87cd1aa7" providerId="ADAL" clId="{DB35AF1C-7F7D-48E8-9FFB-0F90545A7086}"/>
    <pc:docChg chg="undo custSel modSld">
      <pc:chgData name="Angela L. Murphy" userId="dc5c79e7-cd2d-4362-83e6-65dd87cd1aa7" providerId="ADAL" clId="{DB35AF1C-7F7D-48E8-9FFB-0F90545A7086}" dt="2024-08-04T01:44:03.939" v="600" actId="14100"/>
      <pc:docMkLst>
        <pc:docMk/>
      </pc:docMkLst>
      <pc:sldChg chg="delSp modSp mod">
        <pc:chgData name="Angela L. Murphy" userId="dc5c79e7-cd2d-4362-83e6-65dd87cd1aa7" providerId="ADAL" clId="{DB35AF1C-7F7D-48E8-9FFB-0F90545A7086}" dt="2024-08-04T01:44:03.939" v="600" actId="14100"/>
        <pc:sldMkLst>
          <pc:docMk/>
          <pc:sldMk cId="2016190168" sldId="256"/>
        </pc:sldMkLst>
        <pc:spChg chg="del">
          <ac:chgData name="Angela L. Murphy" userId="dc5c79e7-cd2d-4362-83e6-65dd87cd1aa7" providerId="ADAL" clId="{DB35AF1C-7F7D-48E8-9FFB-0F90545A7086}" dt="2024-08-04T01:41:45.076" v="589" actId="478"/>
          <ac:spMkLst>
            <pc:docMk/>
            <pc:sldMk cId="2016190168" sldId="256"/>
            <ac:spMk id="7" creationId="{891CDCA5-9D30-F861-3F01-49CB56FD6083}"/>
          </ac:spMkLst>
        </pc:spChg>
        <pc:graphicFrameChg chg="mod modGraphic">
          <ac:chgData name="Angela L. Murphy" userId="dc5c79e7-cd2d-4362-83e6-65dd87cd1aa7" providerId="ADAL" clId="{DB35AF1C-7F7D-48E8-9FFB-0F90545A7086}" dt="2024-08-04T01:44:03.939" v="600" actId="14100"/>
          <ac:graphicFrameMkLst>
            <pc:docMk/>
            <pc:sldMk cId="2016190168" sldId="256"/>
            <ac:graphicFrameMk id="4" creationId="{077AB1E2-CAC9-4126-854E-16C1D784DB6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6546B-628D-3749-8EE2-70029DEDBA19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7F7-ED5C-EB4A-846F-3EFAB8596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0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8617F7-ED5C-EB4A-846F-3EFAB8596D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2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FDB7-7AE7-C531-CC8C-EE8C95D38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56940-9554-19A0-D878-6DF262B32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C2A0B-4E5F-8F6B-43BF-23DDC7A0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94608-5E05-F766-654C-7FB39A1D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1EE7C-8766-3772-79B7-868A9AEE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F852A-9C20-D773-E354-148285BD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C2FFF9-B8C0-2918-ECAF-981BF7AB7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BDBB3-3D13-9FD5-04E2-37D20B3A0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810C9-AC9D-B1D4-FE0F-F172D1DBF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74ABB-1441-D53F-A3F4-A167B18F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4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02C7BF-8C24-2A1E-6F4A-C50F111F6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36543-E8C3-9536-6DFE-72C1B5CAD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1B88C-1E59-DAB7-6BCA-9F66A9D8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01D9A-D45B-C1DC-ADE0-EC082090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78BD8-A1A9-5805-77E1-7A5E1E72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7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BD69-5AF8-6572-A2A8-59FDD6C1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E695-213D-F497-2F09-9B96E5074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A90A6-E59C-225F-08E2-8229D317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5A5D6-880E-87BA-C624-2B292E9D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05C22-2624-E994-79BC-67C63514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2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450B6-5B1E-F964-E569-EC997E48E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AC92E-7D7B-FEC4-5E11-DAD680AD2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BD344-6135-199C-1F68-EDFA409F3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BDBAB-F3CE-D2EE-64AE-64770F60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7014C-CA19-60A3-0E39-C2811DB33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9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DDD4-960C-8A10-D702-EC3F8D7D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DBC5E-1C5E-A8FD-48B4-0DD865DCB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AF2B1-46AD-D296-3636-6C44926EF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8C7D5-6442-FC3C-9A5E-5857A798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D4D03-3CF6-9BA3-D451-5D9D31CEB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C6007-A868-603E-47FB-F3495093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2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F549-BFFC-A9B7-C733-7BD7DE7B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D3E28-1A82-3582-8DDB-9B216944E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5CF2B-2DE3-857E-8E48-58CA2934D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B48F8-AE59-A43A-2C03-F3365851F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D0E78-7926-9BE4-2E00-34F91FA272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2AD404-DE45-F0CF-445C-59037872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B674B-6074-2E4F-937D-7BC7D706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02F23-3C91-287D-D1BC-FC924FBA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9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57624-7261-8DBE-E362-686A22596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78D544-4761-E032-448D-5F827558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0227C1-B02D-AD4B-C089-D484AABD9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49AAB4-10A4-D3BF-BEC4-312396D0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1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2F250-AA77-8DAC-0CF7-00B677DE5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E3673-1BB5-0D85-7558-97B2A5CC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2A13A-4279-1170-35A2-3358B93E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89EA-5842-AAA6-B7C9-EFC79D273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4351A-EA15-48DB-A31F-A7048D32A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34B6F-E90C-C508-4A52-FDABA960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3451C-BCA2-6150-C57E-5035C25E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82147-A75C-75B6-91C8-3B743693E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3B1D1-16F8-4EED-9AAF-95F9B9FA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3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8D2B5-6A19-391B-9DFE-3F4121A7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1184D-E027-45E9-7D2C-6A6C61D8A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DAF7E-6A59-95F4-73FD-D41C76A6E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07C68-B2AB-A32A-1BC9-E19A31AE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069DB-89C8-36B0-5686-94ECE8F1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39840-3586-7D14-AB7E-D735EB783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0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A1AF7-CBC7-92D8-9079-4FE5F7EF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F411F-E930-7C38-E239-BABE1B932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5B1CD-7F31-6BDB-23DB-A08D5E740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A81599-8E5E-594E-9819-FD4E2C965190}" type="datetimeFigureOut">
              <a:rPr lang="en-US" smtClean="0"/>
              <a:t>8/3/2024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97647-5572-ED87-1900-0679F4CD4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D9305-BD85-B1B4-E02C-AB1AA8511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E2587A-00F6-4E4B-858F-802EBF0C5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2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7AB1E2-CAC9-4126-854E-16C1D784D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602113"/>
              </p:ext>
            </p:extLst>
          </p:nvPr>
        </p:nvGraphicFramePr>
        <p:xfrm>
          <a:off x="-3" y="1"/>
          <a:ext cx="12192003" cy="71734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3824875721"/>
                    </a:ext>
                  </a:extLst>
                </a:gridCol>
                <a:gridCol w="1470211">
                  <a:extLst>
                    <a:ext uri="{9D8B030D-6E8A-4147-A177-3AD203B41FA5}">
                      <a16:colId xmlns:a16="http://schemas.microsoft.com/office/drawing/2014/main" val="2477223340"/>
                    </a:ext>
                  </a:extLst>
                </a:gridCol>
                <a:gridCol w="1264024">
                  <a:extLst>
                    <a:ext uri="{9D8B030D-6E8A-4147-A177-3AD203B41FA5}">
                      <a16:colId xmlns:a16="http://schemas.microsoft.com/office/drawing/2014/main" val="949515211"/>
                    </a:ext>
                  </a:extLst>
                </a:gridCol>
                <a:gridCol w="1335145">
                  <a:extLst>
                    <a:ext uri="{9D8B030D-6E8A-4147-A177-3AD203B41FA5}">
                      <a16:colId xmlns:a16="http://schemas.microsoft.com/office/drawing/2014/main" val="1568407955"/>
                    </a:ext>
                  </a:extLst>
                </a:gridCol>
                <a:gridCol w="1291514">
                  <a:extLst>
                    <a:ext uri="{9D8B030D-6E8A-4147-A177-3AD203B41FA5}">
                      <a16:colId xmlns:a16="http://schemas.microsoft.com/office/drawing/2014/main" val="2023050483"/>
                    </a:ext>
                  </a:extLst>
                </a:gridCol>
                <a:gridCol w="1290917">
                  <a:extLst>
                    <a:ext uri="{9D8B030D-6E8A-4147-A177-3AD203B41FA5}">
                      <a16:colId xmlns:a16="http://schemas.microsoft.com/office/drawing/2014/main" val="2050939673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58093205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40434038"/>
                    </a:ext>
                  </a:extLst>
                </a:gridCol>
                <a:gridCol w="1219203">
                  <a:extLst>
                    <a:ext uri="{9D8B030D-6E8A-4147-A177-3AD203B41FA5}">
                      <a16:colId xmlns:a16="http://schemas.microsoft.com/office/drawing/2014/main" val="1693696565"/>
                    </a:ext>
                  </a:extLst>
                </a:gridCol>
              </a:tblGrid>
              <a:tr h="86514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RRMS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Knightly Values in All Locations</a:t>
                      </a:r>
                      <a:endParaRPr lang="en-US" sz="1600" dirty="0">
                        <a:solidFill>
                          <a:schemeClr val="bg1"/>
                        </a:solidFill>
                        <a:latin typeface="Archer Bold" pitchFamily="50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Classrooms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Hallways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&amp;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Courtyards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Cafeteria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Archer Bol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Restrooms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Archer Bol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Media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&amp;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Labs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Archer Bold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Locker 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Busses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cher Bold" pitchFamily="50" charset="0"/>
                        </a:rPr>
                        <a:t>Bike Rack &amp; Car Loop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841485"/>
                  </a:ext>
                </a:extLst>
              </a:tr>
              <a:tr h="15907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Be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Respectful.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cher Bold" pitchFamily="50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Follow directions.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Respect property – yours and others.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Keep hands and feet to yourself.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Use appropriate voice and language.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Be kind and courteous.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on time to class.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property - yours and others.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hands, feet, and objects to yourself.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appropriate voice level and language. </a:t>
                      </a:r>
                    </a:p>
                    <a:p>
                      <a:pPr marL="285750" indent="-2857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kind and courteous.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good manners. Be kind and courteous. 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Raise your hand to get out of seat.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property - yours and others.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hands, feet, and objects to yourself. 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appropriate voice and   language.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Respect other’s privacy.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property - yours and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walls, floors, ceilings and sinks clean.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quiet voices.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kind and courteous.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="1" dirty="0"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Follow directions.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property - yours and others.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hands and feet to yourself.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appropriate voice and language.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kind and courteous.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kind and courteous.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the privacy of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property - yours and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hands, feet, and objects to yourself.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="1" dirty="0"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Follow driver and aides’ directions.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property - yours and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quiet voices and appropriate language.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kind and courteous.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Follow directions of school staff and avoid loitering.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Respect property - yours and others.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quiet voices and appropriate language.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kind and courteous.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endParaRPr lang="en-US" sz="900" b="1" i="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290576"/>
                  </a:ext>
                </a:extLst>
              </a:tr>
              <a:tr h="184192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Be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Responsible.</a:t>
                      </a:r>
                    </a:p>
                    <a:p>
                      <a:endParaRPr lang="en-US" sz="1600" dirty="0">
                        <a:solidFill>
                          <a:schemeClr val="bg1"/>
                        </a:solidFill>
                        <a:latin typeface="Archer Bold" pitchFamily="50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Be on time.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Be prepared and ready to learn.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Stay on task.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Use technology at appropriate times.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Walk forward and pay attention; walk quickly and quietly to class.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a hall pass during class time.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Dispose of trash in garbage cans.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water fountains appropriately.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Walk forward and pay attention; quickly and quietly in and out of the cafeteria.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your food on your tray.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Dispose trash into garbage or recycling bin. If trash is on the floor, please pick it up.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Consume all food and drinks in the cafeteria.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bathroom pass.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restroom closest to your classroom.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Flush toilets.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Wash your hands and keep water in the sink.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Put trash in garbage cans.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="1" dirty="0"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Use time wisely.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Return materials on time and in the proper location.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Follow network use guidelines.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technology for academics only.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locker and assigned area clean.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Dress out in appropriate dress for physical activity.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Make sure all valuables are secure.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Walk to and from the bus.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the bus clean.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hands, feet, and objects to yourself.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Stay seated.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 not eat or drink on the bus.</a:t>
                      </a:r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 </a:t>
                      </a:r>
                      <a:endParaRPr lang="en-US" sz="900" b="1" dirty="0"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Walk to and from the bike rack and car loop.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the entry area clean.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Keep hands, feet, and objects to yourself.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Secure your belongings in the bike rack.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900" b="1" dirty="0">
                        <a:latin typeface="Arial Narrow" panose="020B0606020202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603669"/>
                  </a:ext>
                </a:extLst>
              </a:tr>
              <a:tr h="24794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Be a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cher Bold" pitchFamily="50" charset="0"/>
                        </a:rPr>
                        <a:t>Problem Solver.</a:t>
                      </a:r>
                    </a:p>
                    <a:p>
                      <a:endParaRPr lang="en-US" sz="1600" dirty="0">
                        <a:solidFill>
                          <a:schemeClr val="bg1"/>
                        </a:solidFill>
                        <a:latin typeface="Archer Bold" pitchFamily="50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</a:rPr>
                        <a:t>Seek teacher assistance when needed.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Avoid confrontations.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Compromise with others.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>
                          <a:latin typeface="Arial Narrow" panose="020B0606020202030204" pitchFamily="34" charset="0"/>
                          <a:cs typeface="Calibri" panose="020F0502020204030204" pitchFamily="34" charset="0"/>
                        </a:rPr>
                        <a:t>Seek solutions.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a model student for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Prevent and report to an adult any bullying, emergency, theft, vandalism, inappropriate activity, or unsafe conditions.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a model student for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Avoid confrontation.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Prevent and report to an adult any bullying, emergency, theft, vandalism, inappropriate activity, or unsafe conditions.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Use the restroom during passing or lunch.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Prevent and report to an adult any bullying, emergency, theft, vandalism, inappropriate activity, or unsafe conditions.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Seek staff assistance when needed.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Avoid confrontations.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Compromise with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Seek solutions and use your resources.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a model student for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Avoid confrontations. 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Prevent and report to an adult any bullying, emergency, theft, vandalism, inappropriate activity, or unsafe conditions.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a model student for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Prevent and report to an adult any bullying, emergency, theft, vandalism, inappropriate activity, or unsafe conditions.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Upon dismissal, exit the campus immediately.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 a model student for others. 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Prevent and report to an adult any bullying, emergency, theft, vandalism, inappropriate activity, or unsafe conditions.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192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19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760</Words>
  <Application>Microsoft Office PowerPoint</Application>
  <PresentationFormat>Widescreen</PresentationFormat>
  <Paragraphs>114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Archer Bold</vt:lpstr>
      <vt:lpstr>Arial</vt:lpstr>
      <vt:lpstr>Arial Narrow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Terry L. Yohn</dc:creator>
  <cp:lastModifiedBy>Angela L. Murphy</cp:lastModifiedBy>
  <cp:revision>4</cp:revision>
  <cp:lastPrinted>2024-07-16T21:32:11Z</cp:lastPrinted>
  <dcterms:created xsi:type="dcterms:W3CDTF">2024-07-16T20:50:41Z</dcterms:created>
  <dcterms:modified xsi:type="dcterms:W3CDTF">2024-08-04T01:44:06Z</dcterms:modified>
</cp:coreProperties>
</file>